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1827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мая по 20 ч. 09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5-10, днем 8-13 м/с. Температура воздуха ночью 18-20, днем 28-30тепла.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09 мая по 08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с переходом на юго-восточный 9-14 м/с. Температура воздуха 18-20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08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28192</TotalTime>
  <Words>633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5263</cp:revision>
  <cp:lastPrinted>2021-07-01T03:56:27Z</cp:lastPrinted>
  <dcterms:created xsi:type="dcterms:W3CDTF">2018-03-27T06:03:00Z</dcterms:created>
  <dcterms:modified xsi:type="dcterms:W3CDTF">2026-05-08T09:30:00Z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